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2"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70DDDD-CDB2-40AB-87E1-F67F9BDB4CC2}" v="4" dt="2021-04-20T14:58:13.4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s, Zach" userId="S::zach.simons@kimley-horn.com::3a5217f5-eaac-4f0f-b23c-aa59983becee" providerId="AD" clId="Web-{5DD6BE9F-50E1-B000-DC61-C728ECB659D7}"/>
    <pc:docChg chg="modSld">
      <pc:chgData name="Simons, Zach" userId="S::zach.simons@kimley-horn.com::3a5217f5-eaac-4f0f-b23c-aa59983becee" providerId="AD" clId="Web-{5DD6BE9F-50E1-B000-DC61-C728ECB659D7}" dt="2021-04-16T15:21:15.320" v="308"/>
      <pc:docMkLst>
        <pc:docMk/>
      </pc:docMkLst>
      <pc:sldChg chg="delSp modSp modNotes">
        <pc:chgData name="Simons, Zach" userId="S::zach.simons@kimley-horn.com::3a5217f5-eaac-4f0f-b23c-aa59983becee" providerId="AD" clId="Web-{5DD6BE9F-50E1-B000-DC61-C728ECB659D7}" dt="2021-04-16T15:21:15.320" v="308"/>
        <pc:sldMkLst>
          <pc:docMk/>
          <pc:sldMk cId="3309063412" sldId="503"/>
        </pc:sldMkLst>
        <pc:spChg chg="del">
          <ac:chgData name="Simons, Zach" userId="S::zach.simons@kimley-horn.com::3a5217f5-eaac-4f0f-b23c-aa59983becee" providerId="AD" clId="Web-{5DD6BE9F-50E1-B000-DC61-C728ECB659D7}" dt="2021-04-16T15:08:11.722" v="17"/>
          <ac:spMkLst>
            <pc:docMk/>
            <pc:sldMk cId="3309063412" sldId="503"/>
            <ac:spMk id="6" creationId="{7027257B-4FDA-4D5E-B242-50F7A10EADD1}"/>
          </ac:spMkLst>
        </pc:spChg>
        <pc:graphicFrameChg chg="mod modGraphic">
          <ac:chgData name="Simons, Zach" userId="S::zach.simons@kimley-horn.com::3a5217f5-eaac-4f0f-b23c-aa59983becee" providerId="AD" clId="Web-{5DD6BE9F-50E1-B000-DC61-C728ECB659D7}" dt="2021-04-16T15:10:06.615" v="78"/>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5DD6BE9F-50E1-B000-DC61-C728ECB659D7}" dt="2021-04-16T15:08:21.363" v="19" actId="1076"/>
          <ac:picMkLst>
            <pc:docMk/>
            <pc:sldMk cId="3309063412" sldId="503"/>
            <ac:picMk id="8" creationId="{F8F27182-7EFD-4D81-A5E7-E5E2B2A55D38}"/>
          </ac:picMkLst>
        </pc:picChg>
      </pc:sldChg>
      <pc:sldChg chg="delSp modSp modNotes">
        <pc:chgData name="Simons, Zach" userId="S::zach.simons@kimley-horn.com::3a5217f5-eaac-4f0f-b23c-aa59983becee" providerId="AD" clId="Web-{5DD6BE9F-50E1-B000-DC61-C728ECB659D7}" dt="2021-04-16T15:18:04.471" v="217"/>
        <pc:sldMkLst>
          <pc:docMk/>
          <pc:sldMk cId="4020193246" sldId="504"/>
        </pc:sldMkLst>
        <pc:spChg chg="del">
          <ac:chgData name="Simons, Zach" userId="S::zach.simons@kimley-horn.com::3a5217f5-eaac-4f0f-b23c-aa59983becee" providerId="AD" clId="Web-{5DD6BE9F-50E1-B000-DC61-C728ECB659D7}" dt="2021-04-16T15:08:37.472" v="32"/>
          <ac:spMkLst>
            <pc:docMk/>
            <pc:sldMk cId="4020193246" sldId="504"/>
            <ac:spMk id="13" creationId="{7C7FFC2C-F58B-47EB-A1E1-BAECCAC1B2D6}"/>
          </ac:spMkLst>
        </pc:spChg>
        <pc:graphicFrameChg chg="mod modGraphic">
          <ac:chgData name="Simons, Zach" userId="S::zach.simons@kimley-horn.com::3a5217f5-eaac-4f0f-b23c-aa59983becee" providerId="AD" clId="Web-{5DD6BE9F-50E1-B000-DC61-C728ECB659D7}" dt="2021-04-16T15:17:19.533" v="212"/>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5DD6BE9F-50E1-B000-DC61-C728ECB659D7}" dt="2021-04-16T15:08:43.926" v="34" actId="1076"/>
          <ac:picMkLst>
            <pc:docMk/>
            <pc:sldMk cId="4020193246" sldId="504"/>
            <ac:picMk id="7" creationId="{EDD78377-E551-4DBB-BD2C-D63A8DA474F9}"/>
          </ac:picMkLst>
        </pc:picChg>
      </pc:sldChg>
      <pc:sldChg chg="delSp modSp modNotes">
        <pc:chgData name="Simons, Zach" userId="S::zach.simons@kimley-horn.com::3a5217f5-eaac-4f0f-b23c-aa59983becee" providerId="AD" clId="Web-{5DD6BE9F-50E1-B000-DC61-C728ECB659D7}" dt="2021-04-16T15:18:51.832" v="238"/>
        <pc:sldMkLst>
          <pc:docMk/>
          <pc:sldMk cId="902281997" sldId="505"/>
        </pc:sldMkLst>
        <pc:spChg chg="del">
          <ac:chgData name="Simons, Zach" userId="S::zach.simons@kimley-horn.com::3a5217f5-eaac-4f0f-b23c-aa59983becee" providerId="AD" clId="Web-{5DD6BE9F-50E1-B000-DC61-C728ECB659D7}" dt="2021-04-16T15:09:13.520" v="51"/>
          <ac:spMkLst>
            <pc:docMk/>
            <pc:sldMk cId="902281997" sldId="505"/>
            <ac:spMk id="12" creationId="{EDA7E727-9C9E-4D55-9990-8176FBF51CA0}"/>
          </ac:spMkLst>
        </pc:spChg>
        <pc:graphicFrameChg chg="mod modGraphic">
          <ac:chgData name="Simons, Zach" userId="S::zach.simons@kimley-horn.com::3a5217f5-eaac-4f0f-b23c-aa59983becee" providerId="AD" clId="Web-{5DD6BE9F-50E1-B000-DC61-C728ECB659D7}" dt="2021-04-16T15:18:21.534" v="231"/>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5DD6BE9F-50E1-B000-DC61-C728ECB659D7}" dt="2021-04-16T15:09:09.442" v="49" actId="1076"/>
          <ac:picMkLst>
            <pc:docMk/>
            <pc:sldMk cId="902281997" sldId="505"/>
            <ac:picMk id="8" creationId="{A4DABAFC-FD06-4539-A971-3669E48D98B1}"/>
          </ac:picMkLst>
        </pc:picChg>
      </pc:sldChg>
      <pc:sldChg chg="addSp delSp modSp modNotes">
        <pc:chgData name="Simons, Zach" userId="S::zach.simons@kimley-horn.com::3a5217f5-eaac-4f0f-b23c-aa59983becee" providerId="AD" clId="Web-{5DD6BE9F-50E1-B000-DC61-C728ECB659D7}" dt="2021-04-16T15:21:07.882" v="306"/>
        <pc:sldMkLst>
          <pc:docMk/>
          <pc:sldMk cId="4219494486" sldId="506"/>
        </pc:sldMkLst>
        <pc:spChg chg="del">
          <ac:chgData name="Simons, Zach" userId="S::zach.simons@kimley-horn.com::3a5217f5-eaac-4f0f-b23c-aa59983becee" providerId="AD" clId="Web-{5DD6BE9F-50E1-B000-DC61-C728ECB659D7}" dt="2021-04-16T15:09:40.068" v="66"/>
          <ac:spMkLst>
            <pc:docMk/>
            <pc:sldMk cId="4219494486" sldId="506"/>
            <ac:spMk id="12" creationId="{7F681DB6-4BFB-441E-BB96-7BED17AB88F6}"/>
          </ac:spMkLst>
        </pc:spChg>
        <pc:graphicFrameChg chg="add del mod">
          <ac:chgData name="Simons, Zach" userId="S::zach.simons@kimley-horn.com::3a5217f5-eaac-4f0f-b23c-aa59983becee" providerId="AD" clId="Web-{5DD6BE9F-50E1-B000-DC61-C728ECB659D7}" dt="2021-04-16T15:19:47.802" v="248"/>
          <ac:graphicFrameMkLst>
            <pc:docMk/>
            <pc:sldMk cId="4219494486" sldId="506"/>
            <ac:graphicFrameMk id="5" creationId="{0418E53E-A21C-408A-B287-11FA5DE8C02B}"/>
          </ac:graphicFrameMkLst>
        </pc:graphicFrameChg>
        <pc:graphicFrameChg chg="mod modGraphic">
          <ac:chgData name="Simons, Zach" userId="S::zach.simons@kimley-horn.com::3a5217f5-eaac-4f0f-b23c-aa59983becee" providerId="AD" clId="Web-{5DD6BE9F-50E1-B000-DC61-C728ECB659D7}" dt="2021-04-16T15:20:48.226" v="300"/>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5DD6BE9F-50E1-B000-DC61-C728ECB659D7}" dt="2021-04-16T15:09:37.458" v="64" actId="1076"/>
          <ac:picMkLst>
            <pc:docMk/>
            <pc:sldMk cId="4219494486" sldId="506"/>
            <ac:picMk id="7" creationId="{0FC59644-6B21-4290-9F72-449230ADAF0C}"/>
          </ac:picMkLst>
        </pc:picChg>
      </pc:sldChg>
    </pc:docChg>
  </pc:docChgLst>
  <pc:docChgLst>
    <pc:chgData name="Filaroski, Taylor" userId="808e8b38-dcd7-4790-8255-e9ab0a59a131" providerId="ADAL" clId="{7370DDDD-CDB2-40AB-87E1-F67F9BDB4CC2}"/>
    <pc:docChg chg="modSld">
      <pc:chgData name="Filaroski, Taylor" userId="808e8b38-dcd7-4790-8255-e9ab0a59a131" providerId="ADAL" clId="{7370DDDD-CDB2-40AB-87E1-F67F9BDB4CC2}" dt="2021-04-20T14:58:18.291" v="57" actId="6549"/>
      <pc:docMkLst>
        <pc:docMk/>
      </pc:docMkLst>
      <pc:sldChg chg="modSp mod modNotesTx">
        <pc:chgData name="Filaroski, Taylor" userId="808e8b38-dcd7-4790-8255-e9ab0a59a131" providerId="ADAL" clId="{7370DDDD-CDB2-40AB-87E1-F67F9BDB4CC2}" dt="2021-04-20T14:57:29.875" v="16" actId="20577"/>
        <pc:sldMkLst>
          <pc:docMk/>
          <pc:sldMk cId="4020193246" sldId="504"/>
        </pc:sldMkLst>
        <pc:graphicFrameChg chg="modGraphic">
          <ac:chgData name="Filaroski, Taylor" userId="808e8b38-dcd7-4790-8255-e9ab0a59a131" providerId="ADAL" clId="{7370DDDD-CDB2-40AB-87E1-F67F9BDB4CC2}" dt="2021-04-20T14:57:25.579" v="15" actId="20577"/>
          <ac:graphicFrameMkLst>
            <pc:docMk/>
            <pc:sldMk cId="4020193246" sldId="504"/>
            <ac:graphicFrameMk id="15" creationId="{0A1B2E9B-FDFF-4E1D-9D3B-379C0132C634}"/>
          </ac:graphicFrameMkLst>
        </pc:graphicFrameChg>
      </pc:sldChg>
      <pc:sldChg chg="modSp mod modNotesTx">
        <pc:chgData name="Filaroski, Taylor" userId="808e8b38-dcd7-4790-8255-e9ab0a59a131" providerId="ADAL" clId="{7370DDDD-CDB2-40AB-87E1-F67F9BDB4CC2}" dt="2021-04-20T14:58:18.291" v="57" actId="6549"/>
        <pc:sldMkLst>
          <pc:docMk/>
          <pc:sldMk cId="902281997" sldId="505"/>
        </pc:sldMkLst>
        <pc:graphicFrameChg chg="modGraphic">
          <ac:chgData name="Filaroski, Taylor" userId="808e8b38-dcd7-4790-8255-e9ab0a59a131" providerId="ADAL" clId="{7370DDDD-CDB2-40AB-87E1-F67F9BDB4CC2}" dt="2021-04-20T14:57:50.003" v="43" actId="20577"/>
          <ac:graphicFrameMkLst>
            <pc:docMk/>
            <pc:sldMk cId="902281997" sldId="505"/>
            <ac:graphicFrameMk id="11" creationId="{9F149903-9EB5-4E54-9AC5-7F449BB7E1D0}"/>
          </ac:graphicFrameMkLst>
        </pc:graphicFrameChg>
      </pc:sldChg>
      <pc:sldChg chg="modSp mod modNotesTx">
        <pc:chgData name="Filaroski, Taylor" userId="808e8b38-dcd7-4790-8255-e9ab0a59a131" providerId="ADAL" clId="{7370DDDD-CDB2-40AB-87E1-F67F9BDB4CC2}" dt="2021-04-20T14:58:13.010" v="56" actId="20577"/>
        <pc:sldMkLst>
          <pc:docMk/>
          <pc:sldMk cId="4219494486" sldId="506"/>
        </pc:sldMkLst>
        <pc:graphicFrameChg chg="modGraphic">
          <ac:chgData name="Filaroski, Taylor" userId="808e8b38-dcd7-4790-8255-e9ab0a59a131" providerId="ADAL" clId="{7370DDDD-CDB2-40AB-87E1-F67F9BDB4CC2}" dt="2021-04-20T14:58:09.730" v="55" actId="20577"/>
          <ac:graphicFrameMkLst>
            <pc:docMk/>
            <pc:sldMk cId="4219494486" sldId="506"/>
            <ac:graphicFrameMk id="11" creationId="{88A98626-2E13-4D69-8063-8BDF69CCE72D}"/>
          </ac:graphicFrameMkLst>
        </pc:graphicFrameChg>
      </pc:sldChg>
      <pc:sldChg chg="modSp mod modNotesTx">
        <pc:chgData name="Filaroski, Taylor" userId="808e8b38-dcd7-4790-8255-e9ab0a59a131" providerId="ADAL" clId="{7370DDDD-CDB2-40AB-87E1-F67F9BDB4CC2}" dt="2021-04-20T14:56:26.697" v="11" actId="20577"/>
        <pc:sldMkLst>
          <pc:docMk/>
          <pc:sldMk cId="1315159800" sldId="562"/>
        </pc:sldMkLst>
        <pc:spChg chg="mod">
          <ac:chgData name="Filaroski, Taylor" userId="808e8b38-dcd7-4790-8255-e9ab0a59a131" providerId="ADAL" clId="{7370DDDD-CDB2-40AB-87E1-F67F9BDB4CC2}" dt="2021-04-20T14:56:22.352" v="5" actId="20577"/>
          <ac:spMkLst>
            <pc:docMk/>
            <pc:sldMk cId="1315159800" sldId="562"/>
            <ac:spMk id="37" creationId="{D75644BC-53EB-4AF2-A3A5-26E88A22BB8C}"/>
          </ac:spMkLst>
        </pc:spChg>
      </pc:sldChg>
    </pc:docChg>
  </pc:docChgLst>
  <pc:docChgLst>
    <pc:chgData name="Beem, Corinn" userId="c940195d-46ad-491a-b089-963483842aae" providerId="ADAL" clId="{2DEF979C-0348-4132-9B91-3289FF0DB130}"/>
    <pc:docChg chg="delSld modSld">
      <pc:chgData name="Beem, Corinn" userId="c940195d-46ad-491a-b089-963483842aae" providerId="ADAL" clId="{2DEF979C-0348-4132-9B91-3289FF0DB130}" dt="2021-04-12T17:36:05.594" v="52" actId="14826"/>
      <pc:docMkLst>
        <pc:docMk/>
      </pc:docMkLst>
      <pc:sldChg chg="modSp modNotesTx">
        <pc:chgData name="Beem, Corinn" userId="c940195d-46ad-491a-b089-963483842aae" providerId="ADAL" clId="{2DEF979C-0348-4132-9B91-3289FF0DB130}" dt="2021-04-12T17:30:57.135" v="40" actId="20577"/>
        <pc:sldMkLst>
          <pc:docMk/>
          <pc:sldMk cId="3309063412" sldId="503"/>
        </pc:sldMkLst>
        <pc:spChg chg="mod">
          <ac:chgData name="Beem, Corinn" userId="c940195d-46ad-491a-b089-963483842aae" providerId="ADAL" clId="{2DEF979C-0348-4132-9B91-3289FF0DB130}" dt="2021-04-12T17:30:48.992" v="36"/>
          <ac:spMkLst>
            <pc:docMk/>
            <pc:sldMk cId="3309063412" sldId="503"/>
            <ac:spMk id="2" creationId="{B6B9F291-16BF-4C3F-83DE-B220C1AF1282}"/>
          </ac:spMkLst>
        </pc:spChg>
      </pc:sldChg>
      <pc:sldChg chg="modSp">
        <pc:chgData name="Beem, Corinn" userId="c940195d-46ad-491a-b089-963483842aae" providerId="ADAL" clId="{2DEF979C-0348-4132-9B91-3289FF0DB130}" dt="2021-04-12T17:31:04.534" v="41"/>
        <pc:sldMkLst>
          <pc:docMk/>
          <pc:sldMk cId="4020193246" sldId="504"/>
        </pc:sldMkLst>
        <pc:spChg chg="mod">
          <ac:chgData name="Beem, Corinn" userId="c940195d-46ad-491a-b089-963483842aae" providerId="ADAL" clId="{2DEF979C-0348-4132-9B91-3289FF0DB130}" dt="2021-04-12T17:31:04.534" v="41"/>
          <ac:spMkLst>
            <pc:docMk/>
            <pc:sldMk cId="4020193246" sldId="504"/>
            <ac:spMk id="2" creationId="{B6B9F291-16BF-4C3F-83DE-B220C1AF1282}"/>
          </ac:spMkLst>
        </pc:spChg>
      </pc:sldChg>
      <pc:sldChg chg="modSp">
        <pc:chgData name="Beem, Corinn" userId="c940195d-46ad-491a-b089-963483842aae" providerId="ADAL" clId="{2DEF979C-0348-4132-9B91-3289FF0DB130}" dt="2021-04-12T17:31:11.795" v="42"/>
        <pc:sldMkLst>
          <pc:docMk/>
          <pc:sldMk cId="902281997" sldId="505"/>
        </pc:sldMkLst>
        <pc:spChg chg="mod">
          <ac:chgData name="Beem, Corinn" userId="c940195d-46ad-491a-b089-963483842aae" providerId="ADAL" clId="{2DEF979C-0348-4132-9B91-3289FF0DB130}" dt="2021-04-12T17:31:11.795" v="42"/>
          <ac:spMkLst>
            <pc:docMk/>
            <pc:sldMk cId="902281997" sldId="505"/>
            <ac:spMk id="2" creationId="{B6B9F291-16BF-4C3F-83DE-B220C1AF1282}"/>
          </ac:spMkLst>
        </pc:spChg>
      </pc:sldChg>
      <pc:sldChg chg="modSp modNotesTx">
        <pc:chgData name="Beem, Corinn" userId="c940195d-46ad-491a-b089-963483842aae" providerId="ADAL" clId="{2DEF979C-0348-4132-9B91-3289FF0DB130}" dt="2021-04-12T17:31:24.305" v="45"/>
        <pc:sldMkLst>
          <pc:docMk/>
          <pc:sldMk cId="4219494486" sldId="506"/>
        </pc:sldMkLst>
        <pc:spChg chg="mod">
          <ac:chgData name="Beem, Corinn" userId="c940195d-46ad-491a-b089-963483842aae" providerId="ADAL" clId="{2DEF979C-0348-4132-9B91-3289FF0DB130}" dt="2021-04-12T17:31:24.305" v="45"/>
          <ac:spMkLst>
            <pc:docMk/>
            <pc:sldMk cId="4219494486" sldId="506"/>
            <ac:spMk id="2" creationId="{B6B9F291-16BF-4C3F-83DE-B220C1AF1282}"/>
          </ac:spMkLst>
        </pc:spChg>
      </pc:sldChg>
      <pc:sldChg chg="modSp">
        <pc:chgData name="Beem, Corinn" userId="c940195d-46ad-491a-b089-963483842aae" providerId="ADAL" clId="{2DEF979C-0348-4132-9B91-3289FF0DB130}" dt="2021-04-12T17:31:30.356" v="46"/>
        <pc:sldMkLst>
          <pc:docMk/>
          <pc:sldMk cId="3544745729" sldId="511"/>
        </pc:sldMkLst>
        <pc:spChg chg="mod">
          <ac:chgData name="Beem, Corinn" userId="c940195d-46ad-491a-b089-963483842aae" providerId="ADAL" clId="{2DEF979C-0348-4132-9B91-3289FF0DB130}" dt="2021-04-12T17:31:30.356" v="46"/>
          <ac:spMkLst>
            <pc:docMk/>
            <pc:sldMk cId="3544745729" sldId="511"/>
            <ac:spMk id="5" creationId="{3E532E98-B6B5-4ACC-BAF8-6B4F7E7C68E3}"/>
          </ac:spMkLst>
        </pc:spChg>
      </pc:sldChg>
      <pc:sldChg chg="modSp mod">
        <pc:chgData name="Beem, Corinn" userId="c940195d-46ad-491a-b089-963483842aae" providerId="ADAL" clId="{2DEF979C-0348-4132-9B91-3289FF0DB130}" dt="2021-04-12T17:31:39.194" v="50" actId="20577"/>
        <pc:sldMkLst>
          <pc:docMk/>
          <pc:sldMk cId="4189796286" sldId="513"/>
        </pc:sldMkLst>
        <pc:spChg chg="mod">
          <ac:chgData name="Beem, Corinn" userId="c940195d-46ad-491a-b089-963483842aae" providerId="ADAL" clId="{2DEF979C-0348-4132-9B91-3289FF0DB130}" dt="2021-04-12T17:31:39.194" v="50" actId="20577"/>
          <ac:spMkLst>
            <pc:docMk/>
            <pc:sldMk cId="4189796286" sldId="513"/>
            <ac:spMk id="6" creationId="{7ADE84E5-34FE-4C41-9602-1621F6B66961}"/>
          </ac:spMkLst>
        </pc:spChg>
      </pc:sldChg>
      <pc:sldChg chg="modSp">
        <pc:chgData name="Beem, Corinn" userId="c940195d-46ad-491a-b089-963483842aae" providerId="ADAL" clId="{2DEF979C-0348-4132-9B91-3289FF0DB130}" dt="2021-04-12T17:29:31.236" v="0"/>
        <pc:sldMkLst>
          <pc:docMk/>
          <pc:sldMk cId="4291394701" sldId="540"/>
        </pc:sldMkLst>
        <pc:spChg chg="mod">
          <ac:chgData name="Beem, Corinn" userId="c940195d-46ad-491a-b089-963483842aae" providerId="ADAL" clId="{2DEF979C-0348-4132-9B91-3289FF0DB130}" dt="2021-04-12T17:29:31.236" v="0"/>
          <ac:spMkLst>
            <pc:docMk/>
            <pc:sldMk cId="4291394701" sldId="540"/>
            <ac:spMk id="2" creationId="{D85898C7-A09F-41F6-AAC4-07C7EEEB728B}"/>
          </ac:spMkLst>
        </pc:spChg>
      </pc:sldChg>
      <pc:sldChg chg="modSp mod modNotesTx">
        <pc:chgData name="Beem, Corinn" userId="c940195d-46ad-491a-b089-963483842aae" providerId="ADAL" clId="{2DEF979C-0348-4132-9B91-3289FF0DB130}" dt="2021-04-12T17:30:41.310" v="35" actId="20577"/>
        <pc:sldMkLst>
          <pc:docMk/>
          <pc:sldMk cId="1503661817" sldId="558"/>
        </pc:sldMkLst>
        <pc:spChg chg="mod">
          <ac:chgData name="Beem, Corinn" userId="c940195d-46ad-491a-b089-963483842aae" providerId="ADAL" clId="{2DEF979C-0348-4132-9B91-3289FF0DB130}" dt="2021-04-12T17:29:37.955" v="1"/>
          <ac:spMkLst>
            <pc:docMk/>
            <pc:sldMk cId="1503661817" sldId="558"/>
            <ac:spMk id="2" creationId="{D4A1F4AB-06D3-41C7-A09F-523B103E846F}"/>
          </ac:spMkLst>
        </pc:spChg>
        <pc:spChg chg="mod">
          <ac:chgData name="Beem, Corinn" userId="c940195d-46ad-491a-b089-963483842aae" providerId="ADAL" clId="{2DEF979C-0348-4132-9B91-3289FF0DB130}" dt="2021-04-12T17:30:06.586" v="6" actId="6549"/>
          <ac:spMkLst>
            <pc:docMk/>
            <pc:sldMk cId="1503661817" sldId="558"/>
            <ac:spMk id="37" creationId="{D75644BC-53EB-4AF2-A3A5-26E88A22BB8C}"/>
          </ac:spMkLst>
        </pc:spChg>
        <pc:spChg chg="mod">
          <ac:chgData name="Beem, Corinn" userId="c940195d-46ad-491a-b089-963483842aae" providerId="ADAL" clId="{2DEF979C-0348-4132-9B91-3289FF0DB130}" dt="2021-04-12T17:30:11.055" v="10" actId="6549"/>
          <ac:spMkLst>
            <pc:docMk/>
            <pc:sldMk cId="1503661817" sldId="558"/>
            <ac:spMk id="38" creationId="{5A6BADBE-CE4A-4C98-A48D-9DBDD1BE71D5}"/>
          </ac:spMkLst>
        </pc:spChg>
        <pc:spChg chg="mod">
          <ac:chgData name="Beem, Corinn" userId="c940195d-46ad-491a-b089-963483842aae" providerId="ADAL" clId="{2DEF979C-0348-4132-9B91-3289FF0DB130}" dt="2021-04-12T17:30:14.426" v="14" actId="6549"/>
          <ac:spMkLst>
            <pc:docMk/>
            <pc:sldMk cId="1503661817" sldId="558"/>
            <ac:spMk id="39" creationId="{5249E791-5DF4-48F1-B804-0AF87B3ED6B2}"/>
          </ac:spMkLst>
        </pc:spChg>
        <pc:spChg chg="mod">
          <ac:chgData name="Beem, Corinn" userId="c940195d-46ad-491a-b089-963483842aae" providerId="ADAL" clId="{2DEF979C-0348-4132-9B91-3289FF0DB130}" dt="2021-04-12T17:30:18.276" v="20" actId="6549"/>
          <ac:spMkLst>
            <pc:docMk/>
            <pc:sldMk cId="1503661817" sldId="558"/>
            <ac:spMk id="40" creationId="{BABD2D6F-67C6-428E-9B6E-575730D25AB1}"/>
          </ac:spMkLst>
        </pc:spChg>
      </pc:sldChg>
      <pc:sldChg chg="addSp modSp">
        <pc:chgData name="Beem, Corinn" userId="c940195d-46ad-491a-b089-963483842aae" providerId="ADAL" clId="{2DEF979C-0348-4132-9B91-3289FF0DB130}" dt="2021-04-12T17:36:05.594" v="52" actId="14826"/>
        <pc:sldMkLst>
          <pc:docMk/>
          <pc:sldMk cId="2489502936" sldId="559"/>
        </pc:sldMkLst>
        <pc:spChg chg="mod">
          <ac:chgData name="Beem, Corinn" userId="c940195d-46ad-491a-b089-963483842aae" providerId="ADAL" clId="{2DEF979C-0348-4132-9B91-3289FF0DB130}" dt="2021-04-12T17:29:42.645" v="2"/>
          <ac:spMkLst>
            <pc:docMk/>
            <pc:sldMk cId="2489502936" sldId="559"/>
            <ac:spMk id="2" creationId="{D4A1F4AB-06D3-41C7-A09F-523B103E846F}"/>
          </ac:spMkLst>
        </pc:spChg>
        <pc:picChg chg="add mod">
          <ac:chgData name="Beem, Corinn" userId="c940195d-46ad-491a-b089-963483842aae" providerId="ADAL" clId="{2DEF979C-0348-4132-9B91-3289FF0DB130}" dt="2021-04-12T17:36:05.594" v="52" actId="14826"/>
          <ac:picMkLst>
            <pc:docMk/>
            <pc:sldMk cId="2489502936" sldId="559"/>
            <ac:picMk id="3" creationId="{0777FAA6-4EFB-41CE-8A1D-C8893F368D2E}"/>
          </ac:picMkLst>
        </pc:picChg>
      </pc:sldChg>
      <pc:sldChg chg="del">
        <pc:chgData name="Beem, Corinn" userId="c940195d-46ad-491a-b089-963483842aae" providerId="ADAL" clId="{2DEF979C-0348-4132-9B91-3289FF0DB130}" dt="2021-04-12T17:29:53.158" v="3" actId="47"/>
        <pc:sldMkLst>
          <pc:docMk/>
          <pc:sldMk cId="597215285" sldId="561"/>
        </pc:sldMkLst>
      </pc:sldChg>
    </pc:docChg>
  </pc:docChgLst>
  <pc:docChgLst>
    <pc:chgData name="Sheth, Rohan" userId="0b6da9f0-4e13-4f6a-80ee-55c9a7700dcb" providerId="ADAL" clId="{10DB61B3-667C-4A3A-B76E-F8D32A840D04}"/>
    <pc:docChg chg="modSld">
      <pc:chgData name="Sheth, Rohan" userId="0b6da9f0-4e13-4f6a-80ee-55c9a7700dcb" providerId="ADAL" clId="{10DB61B3-667C-4A3A-B76E-F8D32A840D04}" dt="2021-04-21T13:05:44.176" v="0" actId="20577"/>
      <pc:docMkLst>
        <pc:docMk/>
      </pc:docMkLst>
      <pc:sldChg chg="modNotesTx">
        <pc:chgData name="Sheth, Rohan" userId="0b6da9f0-4e13-4f6a-80ee-55c9a7700dcb" providerId="ADAL" clId="{10DB61B3-667C-4A3A-B76E-F8D32A840D04}" dt="2021-04-21T13:05:44.176" v="0" actId="20577"/>
        <pc:sldMkLst>
          <pc:docMk/>
          <pc:sldMk cId="3309063412" sldId="50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2 created 18,087 jobs earning $1.0 billion in payroll, contributed $1.6 billion in value added, and generated a total economic output of $3.5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1485232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McMinn County Airport created 25 jobs earning $1.2 million in payroll, contributed $1.7 million in value added, and generated a total economic output of $3.2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McMinn County Airport. As this slide shows, McMinn County Airport supports 25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McMinn County Airport generates $1.2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McMinn County Airport contributes $1.7 million in value added.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McMinn County Airport contributes $3.2 million in business revenue generated by on-airport activity and visitor spending. This metric encompasses payroll and valued added and thus represents the total economic output of McMinn County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McMinn County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2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18,087</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315159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McMinn County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25</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$1.7</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$3.2</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McMinn County Airport Is </a:t>
            </a:r>
            <a:br>
              <a:rPr lang="en-US" dirty="0"/>
            </a:br>
            <a:r>
              <a:rPr lang="en-US" dirty="0"/>
              <a:t>Just Local?</a:t>
            </a:r>
          </a:p>
        </p:txBody>
      </p:sp>
      <p:pic>
        <p:nvPicPr>
          <p:cNvPr id="3" name="Picture 2">
            <a:extLst>
              <a:ext uri="{FF2B5EF4-FFF2-40B4-BE49-F238E27FC236}">
                <a16:creationId xmlns:a16="http://schemas.microsoft.com/office/drawing/2014/main" id="{0777FAA6-4EFB-41CE-8A1D-C8893F368D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89554" y="1746910"/>
            <a:ext cx="7513287" cy="4914680"/>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McMinn County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2904"/>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3393815152"/>
              </p:ext>
            </p:extLst>
          </p:nvPr>
        </p:nvGraphicFramePr>
        <p:xfrm>
          <a:off x="2230759" y="2552241"/>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15</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5</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6</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25</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3229455349"/>
              </p:ext>
            </p:extLst>
          </p:nvPr>
        </p:nvGraphicFramePr>
        <p:xfrm>
          <a:off x="2230759" y="2552241"/>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Total Payroll </a:t>
                      </a:r>
                      <a:endParaRPr lang="en-US" sz="1800" b="1" i="0" u="none" strike="noStrike" kern="1200">
                        <a:solidFill>
                          <a:srgbClr val="FFFFFF"/>
                        </a:solidFill>
                        <a:effectLst/>
                        <a:latin typeface="Arial"/>
                        <a:ea typeface="+mn-ea"/>
                        <a:cs typeface="Arial"/>
                      </a:endParaRP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$674,000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$257,000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$284,000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McMinn County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78157"/>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McMinn County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6675"/>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4062944052"/>
              </p:ext>
            </p:extLst>
          </p:nvPr>
        </p:nvGraphicFramePr>
        <p:xfrm>
          <a:off x="2230915" y="2483386"/>
          <a:ext cx="9501161" cy="1751774"/>
        </p:xfrm>
        <a:graphic>
          <a:graphicData uri="http://schemas.openxmlformats.org/drawingml/2006/table">
            <a:tbl>
              <a:tblPr firstRow="1" bandRow="1">
                <a:tableStyleId>{21E4AEA4-8DFA-4A89-87EB-49C32662AFE0}</a:tableStyleId>
              </a:tblPr>
              <a:tblGrid>
                <a:gridCol w="1895695">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1">
                  <a:extLst>
                    <a:ext uri="{9D8B030D-6E8A-4147-A177-3AD203B41FA5}">
                      <a16:colId xmlns:a16="http://schemas.microsoft.com/office/drawing/2014/main" val="3168928945"/>
                    </a:ext>
                  </a:extLst>
                </a:gridCol>
                <a:gridCol w="2260118">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$820,000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$375,000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$486,000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3509293963"/>
              </p:ext>
            </p:extLst>
          </p:nvPr>
        </p:nvGraphicFramePr>
        <p:xfrm>
          <a:off x="2230759" y="2483386"/>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$737,000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$837,000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McMinn County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2084"/>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McMinn County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MMI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SharedContentType xmlns="Microsoft.SharePoint.Taxonomy.ContentTypeSync" SourceId="781a52b0-d0f4-44f0-98bb-0d102f5fd161" ContentTypeId="0x0101" PreviousValue="false"/>
</file>

<file path=customXml/item5.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05D59F5E-271F-447C-A22D-15008E4D3D90}">
  <ds:schemaRefs>
    <ds:schemaRef ds:uri="http://schemas.microsoft.com/office/2006/documentManagement/types"/>
    <ds:schemaRef ds:uri="http://purl.org/dc/elements/1.1/"/>
    <ds:schemaRef ds:uri="http://purl.org/dc/dcmitype/"/>
    <ds:schemaRef ds:uri="http://schemas.openxmlformats.org/package/2006/metadata/core-properties"/>
    <ds:schemaRef ds:uri="http://purl.org/dc/terms/"/>
    <ds:schemaRef ds:uri="http://schemas.microsoft.com/office/infopath/2007/PartnerControls"/>
    <ds:schemaRef ds:uri="52860726-b653-4eba-8fc1-cfbf91000526"/>
    <ds:schemaRef ds:uri="b2e1dacc-c954-4408-aa44-64ef90b7ce3a"/>
    <ds:schemaRef ds:uri="c18e8617-fc0f-4dda-a87a-c0ec120ddf92"/>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3324</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McMinn County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2 Impacts</vt:lpstr>
      <vt:lpstr>TOTAL McMinn County Airport Impacts</vt:lpstr>
      <vt:lpstr>Think McMinn County Airport Is  Just Local?</vt:lpstr>
      <vt:lpstr>McMinn County Airport Economic Impacts - Jobs</vt:lpstr>
      <vt:lpstr>McMinn County Airport Economic Impacts – Payroll</vt:lpstr>
      <vt:lpstr>McMinn County Airport Economic Impacts – Value Added</vt:lpstr>
      <vt:lpstr>McMinn County Airport Economic Impacts – Business Revenue </vt:lpstr>
      <vt:lpstr>Tax Analysis</vt:lpstr>
      <vt:lpstr>Statewide Tax Impacts</vt:lpstr>
      <vt:lpstr>Additional  Aviation Benefits</vt:lpstr>
      <vt:lpstr>Case  Studies</vt:lpstr>
      <vt:lpstr>McMinn County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79</cp:revision>
  <dcterms:created xsi:type="dcterms:W3CDTF">2021-03-17T12:38:10Z</dcterms:created>
  <dcterms:modified xsi:type="dcterms:W3CDTF">2021-04-21T13:05:54Z</dcterms:modified>
</cp:coreProperties>
</file>